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8" d="100"/>
          <a:sy n="88" d="100"/>
        </p:scale>
        <p:origin x="-1282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54674-745A-48B0-A45E-E2EC8EB9AA1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7306-1570-4DBD-8F7B-BDC2702F15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6764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Nilanjana Chatterjee</dc:creator>
  <cp:lastModifiedBy>Nilanjana Chatterjee</cp:lastModifiedBy>
  <cp:revision>1</cp:revision>
  <dcterms:created xsi:type="dcterms:W3CDTF">2024-08-16T10:03:00Z</dcterms:created>
  <dcterms:modified xsi:type="dcterms:W3CDTF">2024-08-16T10:06:33Z</dcterms:modified>
</cp:coreProperties>
</file>